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ТОКСИКОМАНИЯ</a:t>
            </a:r>
            <a:br>
              <a:rPr lang="ru-RU" dirty="0" smtClean="0">
                <a:latin typeface="Arial Black" pitchFamily="34" charset="0"/>
              </a:rPr>
            </a:br>
            <a:r>
              <a:rPr lang="ru-RU" sz="1400" b="0" dirty="0" smtClean="0">
                <a:effectLst/>
                <a:latin typeface="Arial Black" pitchFamily="34" charset="0"/>
              </a:rPr>
              <a:t/>
            </a:r>
            <a:br>
              <a:rPr lang="ru-RU" sz="1400" b="0" dirty="0" smtClean="0">
                <a:effectLst/>
                <a:latin typeface="Arial Black" pitchFamily="34" charset="0"/>
              </a:rPr>
            </a:br>
            <a:r>
              <a:rPr lang="ru-RU" sz="1400" b="0" dirty="0" smtClean="0">
                <a:effectLst/>
                <a:latin typeface="Arial Black" pitchFamily="34" charset="0"/>
              </a:rPr>
              <a:t>Выполнила: Зайкова Юлия</a:t>
            </a:r>
            <a:br>
              <a:rPr lang="ru-RU" sz="1400" b="0" dirty="0" smtClean="0">
                <a:effectLst/>
                <a:latin typeface="Arial Black" pitchFamily="34" charset="0"/>
              </a:rPr>
            </a:br>
            <a:r>
              <a:rPr lang="ru-RU" sz="1400" b="0" dirty="0" smtClean="0">
                <a:effectLst/>
                <a:latin typeface="Arial Black" pitchFamily="34" charset="0"/>
              </a:rPr>
              <a:t>Группа </a:t>
            </a:r>
            <a:r>
              <a:rPr lang="ru-RU" sz="1400" b="0" dirty="0" err="1" smtClean="0">
                <a:effectLst/>
                <a:latin typeface="Arial Black" pitchFamily="34" charset="0"/>
              </a:rPr>
              <a:t>ПОНб</a:t>
            </a:r>
            <a:r>
              <a:rPr lang="ru-RU" sz="1400" b="0" dirty="0" smtClean="0">
                <a:effectLst/>
                <a:latin typeface="Arial Black" pitchFamily="34" charset="0"/>
              </a:rPr>
              <a:t> - 103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3714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Arial Black" pitchFamily="34" charset="0"/>
              </a:rPr>
              <a:t>	Токсикомания</a:t>
            </a:r>
            <a:r>
              <a:rPr lang="ru-RU" dirty="0" smtClean="0">
                <a:latin typeface="Arial Black" pitchFamily="34" charset="0"/>
              </a:rPr>
              <a:t> – злоупотребление теми препаратами, которые не входят в перечень наркотиков. Это разные </a:t>
            </a:r>
            <a:r>
              <a:rPr lang="ru-RU" dirty="0" err="1" smtClean="0">
                <a:latin typeface="Arial Black" pitchFamily="34" charset="0"/>
              </a:rPr>
              <a:t>хим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био</a:t>
            </a:r>
            <a:r>
              <a:rPr lang="ru-RU" dirty="0" smtClean="0">
                <a:latin typeface="Arial Black" pitchFamily="34" charset="0"/>
              </a:rPr>
              <a:t> и лечебные препараты, которые могут вызывать привыкание и зависимость, это могут быть лаки, клеи, топливо и </a:t>
            </a:r>
            <a:r>
              <a:rPr lang="ru-RU" dirty="0" err="1" smtClean="0">
                <a:latin typeface="Arial Black" pitchFamily="34" charset="0"/>
              </a:rPr>
              <a:t>тд</a:t>
            </a:r>
            <a:r>
              <a:rPr lang="ru-RU" dirty="0" smtClean="0"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Arial Black" pitchFamily="34" charset="0"/>
              </a:rPr>
              <a:t>Причины токсикомании</a:t>
            </a:r>
            <a:endParaRPr lang="ru-RU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 Black" pitchFamily="34" charset="0"/>
              </a:rPr>
              <a:t>	Нельзя </a:t>
            </a:r>
            <a:r>
              <a:rPr lang="ru-RU" dirty="0" smtClean="0">
                <a:latin typeface="Arial Black" pitchFamily="34" charset="0"/>
              </a:rPr>
              <a:t>назвать единую причину токсикомании. Имеют значение личностные специфики (инфантилизм, пассивность, зависимость, </a:t>
            </a:r>
            <a:r>
              <a:rPr lang="ru-RU" dirty="0" err="1" smtClean="0">
                <a:latin typeface="Arial Black" pitchFamily="34" charset="0"/>
              </a:rPr>
              <a:t>демонстративность</a:t>
            </a:r>
            <a:r>
              <a:rPr lang="ru-RU" dirty="0" smtClean="0">
                <a:latin typeface="Arial Black" pitchFamily="34" charset="0"/>
              </a:rPr>
              <a:t>, эмоциональная неустойчивость). Важное значение имеют конкретные общественные моменты: невысокий уровень образования и </a:t>
            </a:r>
            <a:r>
              <a:rPr lang="ru-RU" dirty="0" err="1" smtClean="0">
                <a:latin typeface="Arial Black" pitchFamily="34" charset="0"/>
              </a:rPr>
              <a:t>проф</a:t>
            </a:r>
            <a:r>
              <a:rPr lang="ru-RU" dirty="0" smtClean="0">
                <a:latin typeface="Arial Black" pitchFamily="34" charset="0"/>
              </a:rPr>
              <a:t> квалификации, сопровождаемый неимением энтузиазма к учебе, работе; безыдейность и </a:t>
            </a:r>
            <a:r>
              <a:rPr lang="ru-RU" dirty="0" err="1" smtClean="0">
                <a:latin typeface="Arial Black" pitchFamily="34" charset="0"/>
              </a:rPr>
              <a:t>бездуховность</a:t>
            </a:r>
            <a:r>
              <a:rPr lang="ru-RU" dirty="0" smtClean="0">
                <a:latin typeface="Arial Black" pitchFamily="34" charset="0"/>
              </a:rPr>
              <a:t>; неумение занять собственный досуг; воздействие находящейся вокруг микросреды, неблагополучная ситуация в семье, дефекты в воспитательной работе; маленький уровень медико-просветительной работы.</a:t>
            </a:r>
          </a:p>
          <a:p>
            <a:pPr fontAlgn="base">
              <a:buNone/>
            </a:pPr>
            <a:r>
              <a:rPr lang="ru-RU" dirty="0" smtClean="0">
                <a:latin typeface="Arial Black" pitchFamily="34" charset="0"/>
              </a:rPr>
              <a:t>		Главной </a:t>
            </a:r>
            <a:r>
              <a:rPr lang="ru-RU" dirty="0" smtClean="0">
                <a:latin typeface="Arial Black" pitchFamily="34" charset="0"/>
              </a:rPr>
              <a:t>причиной вдыхания растворителей считаются галлюцинации, подобные на сны. Данные сны имеют все шансы быть не только  приятными, но и грозящими, хотя  слишком ясными и красочными. Нередко токсикоманы объединяются в группы из нескольких человек, дабы быть соучастниками одинакового «сна». Причины токсикомании очень разнообразны, и , в основном, у каждого пациента свои.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Arial Black" pitchFamily="34" charset="0"/>
              </a:rPr>
              <a:t>Симптомы токсикомании</a:t>
            </a:r>
            <a:endParaRPr lang="ru-RU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dirty="0" smtClean="0"/>
              <a:t>	</a:t>
            </a:r>
            <a:r>
              <a:rPr lang="ru-RU" sz="3200" dirty="0" smtClean="0"/>
              <a:t>	</a:t>
            </a:r>
            <a:r>
              <a:rPr lang="ru-RU" sz="3200" dirty="0" smtClean="0">
                <a:latin typeface="Arial Black" pitchFamily="34" charset="0"/>
              </a:rPr>
              <a:t>Симптомы </a:t>
            </a:r>
            <a:r>
              <a:rPr lang="ru-RU" sz="3200" dirty="0" smtClean="0">
                <a:latin typeface="Arial Black" pitchFamily="34" charset="0"/>
              </a:rPr>
              <a:t>токсикомании во многом находится в зависимости от вида растворителя, срока и продолжительности его использования. На исходном шаге в последствии 3 – 5 вдохов бывать замеченным гул в голове, </a:t>
            </a:r>
            <a:r>
              <a:rPr lang="ru-RU" sz="3200" dirty="0" err="1" smtClean="0">
                <a:latin typeface="Arial Black" pitchFamily="34" charset="0"/>
              </a:rPr>
              <a:t>слюно</a:t>
            </a:r>
            <a:r>
              <a:rPr lang="ru-RU" sz="3200" dirty="0" smtClean="0">
                <a:latin typeface="Arial Black" pitchFamily="34" charset="0"/>
              </a:rPr>
              <a:t>- и слезотечение, нетяжелое головокружение, </a:t>
            </a:r>
            <a:r>
              <a:rPr lang="ru-RU" sz="3200" dirty="0" err="1" smtClean="0">
                <a:latin typeface="Arial Black" pitchFamily="34" charset="0"/>
              </a:rPr>
              <a:t>першение</a:t>
            </a:r>
            <a:r>
              <a:rPr lang="ru-RU" sz="3200" dirty="0" smtClean="0">
                <a:latin typeface="Arial Black" pitchFamily="34" charset="0"/>
              </a:rPr>
              <a:t> в горле. Также – расширение зрачков и падение сосредоточения внимания и реакции на наружные раздражители. Это состояние продолжается на протяжении 10 – 15 мин., после этого возникают малоприятные чувства в голове, тошнота, рвота, специфичный сладковатый вкус во рту и жажда. С прогрессированием болезни, в последствии вдыхания отмечается расслабленность, психомоторное возбуждение, психосенсорные расстройства, услышанные слова и звуки постоянно повторяются, преображаясь в «не иссякающее эхо».</a:t>
            </a:r>
          </a:p>
          <a:p>
            <a:pPr fontAlgn="base">
              <a:buNone/>
            </a:pPr>
            <a:r>
              <a:rPr lang="ru-RU" sz="3200" dirty="0" smtClean="0">
                <a:latin typeface="Arial Black" pitchFamily="34" charset="0"/>
              </a:rPr>
              <a:t>		Отмечается </a:t>
            </a:r>
            <a:r>
              <a:rPr lang="ru-RU" sz="3200" dirty="0" smtClean="0">
                <a:latin typeface="Arial Black" pitchFamily="34" charset="0"/>
              </a:rPr>
              <a:t>внезапное похудание, волосы и ногти стают ломкими, личико одутловатым, шкура сухой с землистым цветом. Зубы поражает кариес. На поверхности кожи в местах вливаний продукта – отпечатки уколов, рубцы, нагноения. Понемногу меняется личность больного.</a:t>
            </a:r>
            <a:r>
              <a:rPr lang="ru-RU" sz="3400" dirty="0" smtClean="0">
                <a:latin typeface="Arial Black" pitchFamily="34" charset="0"/>
              </a:rPr>
              <a:t/>
            </a:r>
            <a:br>
              <a:rPr lang="ru-RU" sz="3400" dirty="0" smtClean="0">
                <a:latin typeface="Arial Black" pitchFamily="34" charset="0"/>
              </a:rPr>
            </a:br>
            <a:endParaRPr lang="ru-RU" sz="3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b="1" u="sng" dirty="0" smtClean="0">
                <a:latin typeface="Arial Black" pitchFamily="34" charset="0"/>
              </a:rPr>
              <a:t>Виды токсикомании</a:t>
            </a:r>
            <a:endParaRPr lang="ru-RU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Бензином - </a:t>
            </a:r>
            <a:r>
              <a:rPr lang="ru-RU" sz="1200" dirty="0" smtClean="0">
                <a:latin typeface="Arial Black" pitchFamily="34" charset="0"/>
              </a:rPr>
              <a:t>Веществами, вызывающими наркотическое опьянение, в бензине являются толуол, бензол и ксилол. Процесс происходит так: токсикоман смачивает бензином ткань и в течение 10-ти минут вдыхает пары бензина. Вследствие действия этого химиката происходит раздражение дыхательных путей, вызывающее </a:t>
            </a:r>
            <a:r>
              <a:rPr lang="ru-RU" sz="1200" dirty="0" err="1" smtClean="0">
                <a:latin typeface="Arial Black" pitchFamily="34" charset="0"/>
              </a:rPr>
              <a:t>першение</a:t>
            </a:r>
            <a:r>
              <a:rPr lang="ru-RU" sz="1200" dirty="0" smtClean="0">
                <a:latin typeface="Arial Black" pitchFamily="34" charset="0"/>
              </a:rPr>
              <a:t> в горле и кашель. Затем наблюдаются покраснение лица, учащение пульса, расширение зрачков, нарушение координации движений и речи, походка становится шаткой. Следующий этап действия паров бензина – наступление эйфории, которая при продолжении вдыхания токсинов приводит к психическому расстройству – делирию, сопровождающемуся галлюцинациями и бредом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r>
              <a:rPr lang="ru-RU" sz="1200" dirty="0" smtClean="0">
                <a:latin typeface="Arial Black" pitchFamily="34" charset="0"/>
              </a:rPr>
              <a:t>Ацетоном - </a:t>
            </a:r>
            <a:r>
              <a:rPr lang="ru-RU" sz="1200" dirty="0" smtClean="0">
                <a:latin typeface="Arial Black" pitchFamily="34" charset="0"/>
              </a:rPr>
              <a:t>Этот вид токсического опьянения характеризуется сильными галлюцинациями, но, в отличие от других видов токсикомании, появляются они намного быстрее. Почти сразу  после вдыхания паров ацетона токсикоман ощущает легкую эйфорию, на фоне которой возникают галлюцинации, и дезориентация во времени. Этот вид токсикомании вызывает очень красочные галлюцинации, в основном, сексуального характера. Подросток во время такого опьянения сидит с опущенной головой и полузакрытыми глазами, никак не реагирую на окружающее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r>
              <a:rPr lang="ru-RU" sz="1200" dirty="0" smtClean="0">
                <a:latin typeface="Arial Black" pitchFamily="34" charset="0"/>
              </a:rPr>
              <a:t>Клеем - </a:t>
            </a:r>
            <a:r>
              <a:rPr lang="ru-RU" sz="1200" dirty="0" smtClean="0">
                <a:latin typeface="Arial Black" pitchFamily="34" charset="0"/>
              </a:rPr>
              <a:t>При этом виде токсикомании используются клеи определенных видов. Клей наливают целлофановый пакет и затем его надевают на голову. Это опасно тем, что в состоянии наркотического дурмана подростки не способны снять с головы пакет, и умирают от удушья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r>
              <a:rPr lang="ru-RU" sz="1200" dirty="0" smtClean="0">
                <a:latin typeface="Arial Black" pitchFamily="34" charset="0"/>
              </a:rPr>
              <a:t>Растворителями нитрокрасок - </a:t>
            </a:r>
            <a:r>
              <a:rPr lang="ru-RU" sz="1200" dirty="0" smtClean="0">
                <a:latin typeface="Arial Black" pitchFamily="34" charset="0"/>
              </a:rPr>
              <a:t>Вдыхание паров растворителей для нитрокрасок вызывает расстройство сознания, повышение подвижности, резкая смена состоянии экстаза невероятной злобой. Если вдыхание продолжается, развивается делирий, сопровождающийся зрительными и слуховыми галлюцинациями. При этом подросток ощущает легкость в теле и душевный подъем, которые через время уходят, а на смену им приходят сильная слабость и головная боль, тошнота и рвота.</a:t>
            </a:r>
            <a:endParaRPr lang="ru-RU" sz="1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latin typeface="Arial Black" pitchFamily="34" charset="0"/>
              </a:rPr>
              <a:t>Признаки токсикомании</a:t>
            </a:r>
            <a:endParaRPr lang="ru-RU" sz="3600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Симптомы </a:t>
            </a:r>
            <a:r>
              <a:rPr lang="ru-RU" dirty="0" smtClean="0"/>
              <a:t>токсикомании зависят от вида вдыхаемого вещества, продолжительности вдыхания и сроков этой вредной привычки. На исходном этапе токсикомании 3-5 вдохов токсина приводят к гулу в голове, </a:t>
            </a:r>
            <a:r>
              <a:rPr lang="ru-RU" dirty="0" err="1" smtClean="0"/>
              <a:t>слезо</a:t>
            </a:r>
            <a:r>
              <a:rPr lang="ru-RU" dirty="0" smtClean="0"/>
              <a:t> и слюнотечению, легкому головокружению, </a:t>
            </a:r>
            <a:r>
              <a:rPr lang="ru-RU" dirty="0" err="1" smtClean="0"/>
              <a:t>першению</a:t>
            </a:r>
            <a:r>
              <a:rPr lang="ru-RU" dirty="0" smtClean="0"/>
              <a:t> в горле. Наблюдается расширение зрачков,  трудности в сосредоточении и снижение реакции какие-либо внешние факторы. Такое состояние обычно длится 10-15 минут.  Затем возникают головные боли, тошнота и рвота, сильная жажда, во рту чувствуется сладковатый привкус.</a:t>
            </a:r>
          </a:p>
          <a:p>
            <a:pPr>
              <a:buNone/>
            </a:pPr>
            <a:r>
              <a:rPr lang="ru-RU" dirty="0" smtClean="0"/>
              <a:t>		Когда </a:t>
            </a:r>
            <a:r>
              <a:rPr lang="ru-RU" dirty="0" smtClean="0"/>
              <a:t>токсикомания прогрессирует, то последствия вдыхания токсических веществ выражаются психомоторным возбуждением и психосенсорным расстройством. Услышанные звуки в голове токсикомана повторяются, превращаясь в неиссякаемое эхо.</a:t>
            </a:r>
          </a:p>
          <a:p>
            <a:pPr>
              <a:buNone/>
            </a:pPr>
            <a:r>
              <a:rPr lang="ru-RU" dirty="0" smtClean="0"/>
              <a:t>		У </a:t>
            </a:r>
            <a:r>
              <a:rPr lang="ru-RU" dirty="0" smtClean="0"/>
              <a:t>токсикоманов со «стажем» наблюдаются такие признаки, как резкое похудание, ломкость волос и ногтей, одутловатость лица, землистый цвет лица и сухость кожи. Зубы поражает кариес, а в местах контакта с токсичным веществом на коже видны рубцы, нагноения. Личность больного меняется, и это сразу бросается в глаза.</a:t>
            </a:r>
          </a:p>
          <a:p>
            <a:pPr>
              <a:buNone/>
            </a:pPr>
            <a:r>
              <a:rPr lang="ru-RU" dirty="0" smtClean="0"/>
              <a:t>		Диагноз </a:t>
            </a:r>
            <a:r>
              <a:rPr lang="ru-RU" dirty="0" smtClean="0"/>
              <a:t>«токсикомания» устанавливается, когда у больного присутствуют сразу несколько симптомов. Это:</a:t>
            </a:r>
          </a:p>
          <a:p>
            <a:r>
              <a:rPr lang="ru-RU" dirty="0" smtClean="0"/>
              <a:t>непреодолимое желание принять наркотическое вещество;</a:t>
            </a:r>
          </a:p>
          <a:p>
            <a:r>
              <a:rPr lang="ru-RU" dirty="0" smtClean="0"/>
              <a:t>появление цели увеличить дозу токсического препарата;</a:t>
            </a:r>
          </a:p>
          <a:p>
            <a:r>
              <a:rPr lang="ru-RU" dirty="0" smtClean="0"/>
              <a:t>наличие психической и физической зависимости от наркотического препарата.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Arial Black" pitchFamily="34" charset="0"/>
              </a:rPr>
              <a:t>Лечение и профилактика токсикомании</a:t>
            </a:r>
            <a:endParaRPr lang="ru-RU" sz="3600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 Black" pitchFamily="34" charset="0"/>
              </a:rPr>
              <a:t>	Наркомания </a:t>
            </a:r>
            <a:r>
              <a:rPr lang="ru-RU" dirty="0" smtClean="0">
                <a:latin typeface="Arial Black" pitchFamily="34" charset="0"/>
              </a:rPr>
              <a:t>и токсикомания — их последствия очень опасны для здоровья и жизни человека, поэтому от этих проблем нужно избавляться как можно решительнее. Один из путей возвращения людей к нормальной жизни в обществе – это лечение наркомании и токсикомании.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		Лечение </a:t>
            </a:r>
            <a:r>
              <a:rPr lang="ru-RU" dirty="0" smtClean="0">
                <a:latin typeface="Arial Black" pitchFamily="34" charset="0"/>
              </a:rPr>
              <a:t>токсикомании проводится или </a:t>
            </a:r>
            <a:r>
              <a:rPr lang="ru-RU" dirty="0" err="1" smtClean="0">
                <a:latin typeface="Arial Black" pitchFamily="34" charset="0"/>
              </a:rPr>
              <a:t>амбулаторно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или</a:t>
            </a:r>
            <a:r>
              <a:rPr lang="ru-RU" dirty="0" smtClean="0">
                <a:latin typeface="Arial Black" pitchFamily="34" charset="0"/>
              </a:rPr>
              <a:t> в стационаре – психиатрическом или наркологическом, где пациент проходит несколько этапов лечения. В первую очередь, у больного снимают интоксикацию организма, затем купируют абстинентный синдром. Следующим этапом является нормализация психического состояния пациента, подавление симптомов психической зависимости, возобновление нарушенных соматических функций. Завершающий этап лечения токсикомании – реабилитация больного, которая проводится путем </a:t>
            </a:r>
            <a:r>
              <a:rPr lang="ru-RU" dirty="0" err="1" smtClean="0">
                <a:latin typeface="Arial Black" pitchFamily="34" charset="0"/>
              </a:rPr>
              <a:t>противорецидивной</a:t>
            </a:r>
            <a:r>
              <a:rPr lang="ru-RU" dirty="0" smtClean="0">
                <a:latin typeface="Arial Black" pitchFamily="34" charset="0"/>
              </a:rPr>
              <a:t> терапии и реабилитационных мероприятия.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		Борьба </a:t>
            </a:r>
            <a:r>
              <a:rPr lang="ru-RU" dirty="0" smtClean="0">
                <a:latin typeface="Arial Black" pitchFamily="34" charset="0"/>
              </a:rPr>
              <a:t>с токсикоманией невозможна без выработки у больного негативного отношения к психоактивным препаратам. Для этого врачи проводят групповые дискуссии, на которых рассказывают пациентам о токсикомании как тяжелом хроническом заболевании. Психотерапевты также вырабатывают у больных установку на полный отказ от каких-либо психоактивных веществ,  а также обучают их поведению в критических ситуациях, когда существует высокий риск возобновления употребления токсических препаратов.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		Профилактика </a:t>
            </a:r>
            <a:r>
              <a:rPr lang="ru-RU" dirty="0" smtClean="0">
                <a:latin typeface="Arial Black" pitchFamily="34" charset="0"/>
              </a:rPr>
              <a:t>наркомании и токсикомании – важная задача современного общества. Она должна осуществляться совместно государственными и общественными организациями, учебными заведениями и семьей. Главная ответственность за будущее подрастающего поколения ложится на плечи родителей и педагогов, но невозможно оградить ребенка от общества. Поэтому основные мероприятию по профилактике наркомании и токсикомании следует проводить в местах досуга населения, образовательных учреждениях, в центрах реабилитации социального и лечебно-профилактического направления, на предприятиях и других организациях и социальных инфраструктурах.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136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ТОКСИКОМАНИЯ  Выполнила: Зайкова Юлия Группа ПОНб - 103</vt:lpstr>
      <vt:lpstr>Слайд 2</vt:lpstr>
      <vt:lpstr>Причины токсикомании</vt:lpstr>
      <vt:lpstr>Симптомы токсикомании</vt:lpstr>
      <vt:lpstr>Виды токсикомании</vt:lpstr>
      <vt:lpstr>Признаки токсикомании</vt:lpstr>
      <vt:lpstr>Лечение и профилактика токсикомании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ТОКСИКОМАНИЯ  Выполнила: Зайкова Юлия Группа ПОНб - 103</dc:title>
  <dc:creator>Archybald</dc:creator>
  <cp:lastModifiedBy>Archybald</cp:lastModifiedBy>
  <cp:revision>2</cp:revision>
  <dcterms:created xsi:type="dcterms:W3CDTF">2013-12-18T16:57:53Z</dcterms:created>
  <dcterms:modified xsi:type="dcterms:W3CDTF">2013-12-18T17:15:12Z</dcterms:modified>
</cp:coreProperties>
</file>